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B68B-917D-9067-51CE-7191CC6AE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9F116-EB04-8DA3-1317-522EA6131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4F918-3D8F-32CB-5620-17780967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0163-2252-04CC-D5CD-EB2ED3FE3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35E51-31CA-3A15-B0F5-FDCAF78F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7B871-C174-FC92-7AA2-7DD6BCECC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E15E8-2039-B908-BB9B-087D049DF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88B59-5CC1-98CB-7D62-F928854D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32976-6971-2DB0-8F5B-AF836A04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3F9FB-FA76-58CA-FA52-C6E65F8F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45D23E-985F-FC94-D22A-8E0F9C208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FE3AF-2FD9-A9DB-7D61-1FC7AEE02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30E62-343E-A1B4-9591-C45B29D3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09D91-45A4-F095-16EC-0E3C6C28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79E86-362C-3228-6983-856CCCB5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6F5A4-4F8C-D8EB-2A25-30CC10F1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1C2D8-363B-2C41-449F-B469624A7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3C83B-746B-4EA0-AA80-66BDA4F3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E2CA7-3A80-F930-06C6-BD3D26EE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8C6F9-99D4-53EC-57E9-646C426C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1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60D7-911C-3B17-65DC-D0A09A2D7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DFB20-2468-EF4C-A97F-D02E3F9BA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A708D-D9EE-6FFC-2B92-38B88417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F7402-9E95-43E4-3659-11C0E732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5F727-52B4-CDBD-7E0D-E8AD3FFB8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7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75A9-0AF6-BE3B-8DF0-655D3F05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7DB3E-50F8-7236-8B6E-7813D7A74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29F7E-0B3C-1901-FF67-3E0CB3610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CAB90-24BF-C13C-8A60-E4FB1634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D2F7E-C0E3-9A97-B94D-ED1BA28FB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AFFE8-11B5-94ED-0588-0D12BA6D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6469F-7643-5516-CA26-18541DDB2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BA1E7-8122-367B-DD5E-9EB4FBC26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55337-EF09-8A1B-86D8-9738C76F4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4C46B-C95D-2ED2-38CE-9084304E0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D373C6-B5C0-55F5-3CAC-D62540C5F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6BB397-F7DD-E0F8-B477-C4721B3E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50392-74CA-F4F7-F9E1-62BD8C84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B519C4-97A5-C4C6-55F2-AB6A6401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2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B21C-CF42-73BA-483E-611E94106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658E9-C097-02B6-9D55-987BCDBC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B0672-EB79-F603-DDD4-F8D66408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8B593-7200-8962-D8D1-2336832D3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0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F60BE-1269-0FBA-15E6-A16745DA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C207B5-2DF4-66FC-90DC-64890FB9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3CFD8-E7CD-A824-FCE3-1B90E1B19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8C25F-3AA6-4751-2A40-F37119ED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4E069-B9D6-4803-5421-4C396A1F0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AE319-23FB-CF6B-4EA0-9B2C942BF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2B95F-EE66-441C-B7FB-94A24855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97346-2984-B9D4-DB03-4ACF095E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B953D-8797-E4CD-69A7-3DA8CC3D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6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0AFF-6ADB-0B54-CEDD-30C7A8004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48E13-CAAA-DB3B-FA55-367703FD3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C610C-47F0-466C-FEEA-CA41DB360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D4782-6760-DAAA-FBAD-D38864AA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8CFEE-E2B9-DD38-EEE1-BB44E8B0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EE805-46AD-FDDB-3A98-E1443856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0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DE262B-C070-4D68-7EDB-01A13CD9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E55F7-2200-DA98-60C8-FDB93E653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04EE4-7F5C-D06A-1D90-A8C8BFC30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4B137-8B4B-4C42-9994-0A7D1971EA20}" type="datetimeFigureOut">
              <a:rPr lang="en-US" smtClean="0"/>
              <a:t>6/13/23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9FE5A-E2B3-5FD8-BA10-3F413366A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3137D-DBB5-875B-E268-3CEF279BE3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2322F-1298-2645-8571-BFFA5754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2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FC07-1BE2-AFAA-E709-2AE8EB07A6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Doxy PEP Implementation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C0FD43-EA21-B6A4-8AC2-F592460C3C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Ratelle’s  A1 Team</a:t>
            </a:r>
          </a:p>
          <a:p>
            <a:r>
              <a:rPr lang="en-US"/>
              <a:t>June 13,2023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0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2899EC-9547-1817-747C-4D086934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984" y="4230093"/>
            <a:ext cx="4150581" cy="1800165"/>
          </a:xfrm>
        </p:spPr>
        <p:txBody>
          <a:bodyPr anchor="t">
            <a:normAutofit/>
          </a:bodyPr>
          <a:lstStyle/>
          <a:p>
            <a:pPr algn="r"/>
            <a:endParaRPr lang="en-US" sz="4000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C1F88091-4B78-8C8F-AB28-E0656EFF9B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4" t="29385" r="5704" b="5501"/>
          <a:stretch/>
        </p:blipFill>
        <p:spPr>
          <a:xfrm>
            <a:off x="1829710" y="457200"/>
            <a:ext cx="8593541" cy="34553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62DA3-807E-33AB-4400-6392E2576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415" y="4677102"/>
            <a:ext cx="6235268" cy="1353155"/>
          </a:xfrm>
        </p:spPr>
        <p:txBody>
          <a:bodyPr anchor="t">
            <a:norm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www.sfcdcp.org</a:t>
            </a:r>
            <a:r>
              <a:rPr lang="en-US" sz="1400" dirty="0"/>
              <a:t>/wp-content/uploads/2022/10/Health-Update-Doxycycline-Post-Exposure-Prophylaxis-Reduces-Incidence-of-Sexually-Transmitted-Infections-SFDPH-FINAL-10.20.2022.pdf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BFF8DC-0AE7-4AD2-9B28-2E5F26D62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0162AD-C6E5-4BF8-A453-76ADB3687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31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1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B33CA-C821-7FD1-A076-54919520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Who are doxyPEP candidates? </a:t>
            </a:r>
            <a:br>
              <a:rPr lang="en-US" sz="44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E9167-EAF4-4E6C-E8BF-28994DF07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spcBef>
                <a:spcPts val="0"/>
              </a:spcBef>
            </a:pPr>
            <a:r>
              <a:rPr lang="en-US" sz="35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With whom should doxyPEP be discussed?</a:t>
            </a:r>
          </a:p>
          <a:p>
            <a:pPr lvl="2">
              <a:spcBef>
                <a:spcPts val="0"/>
              </a:spcBef>
            </a:pPr>
            <a:r>
              <a:rPr lang="en-US" sz="31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 Should we </a:t>
            </a:r>
            <a:r>
              <a:rPr lang="en-US" sz="3100" b="0" i="0" u="sng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offer</a:t>
            </a:r>
            <a:r>
              <a:rPr lang="en-US" sz="31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 it only, or should we </a:t>
            </a:r>
            <a:r>
              <a:rPr lang="en-US" sz="3100" b="0" i="0" u="sng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recommend</a:t>
            </a:r>
            <a:r>
              <a:rPr lang="en-US" sz="31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 it for certain patients? 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3500" b="0" i="0" u="none" strike="noStrike">
              <a:solidFill>
                <a:srgbClr val="424242"/>
              </a:solidFill>
              <a:effectLst/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35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Should we consider doxyPEP for people who have not been included in any trials to date (e.g., men who have sex with women only)? </a:t>
            </a:r>
          </a:p>
          <a:p>
            <a:pPr marL="457200" marR="0" lvl="1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3500" b="0" i="0" u="none" strike="noStrike">
              <a:solidFill>
                <a:srgbClr val="424242"/>
              </a:solidFill>
              <a:effectLst/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35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Does doxyPEP make sense for people who do not have HIV but who also do not want to take PrEP?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9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1A495-F7C8-54C8-B9DD-E0F2C80F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What information should be included in a discussion with patients about doxyPEP? </a:t>
            </a:r>
            <a:br>
              <a:rPr lang="en-US" sz="44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B7C03-1FA1-81FE-5BD9-AE23494F0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sz="32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What should shared decision-making with patients look like?</a:t>
            </a:r>
          </a:p>
          <a:p>
            <a:pPr lvl="2">
              <a:spcBef>
                <a:spcPts val="0"/>
              </a:spcBef>
            </a:pPr>
            <a:r>
              <a:rPr lang="en-US" sz="28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 What should be included in the conversation? </a:t>
            </a:r>
          </a:p>
          <a:p>
            <a:pPr lvl="2">
              <a:spcBef>
                <a:spcPts val="0"/>
              </a:spcBef>
            </a:pPr>
            <a:r>
              <a:rPr lang="en-US" sz="2600" b="0" i="0" u="none" strike="noStrike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Should we develop shared decision-making materials such as exist for other scenarios (e.g., prostate cancer screening)? </a:t>
            </a:r>
          </a:p>
          <a:p>
            <a:pPr lvl="1">
              <a:spcBef>
                <a:spcPts val="0"/>
              </a:spcBef>
            </a:pPr>
            <a:r>
              <a:rPr lang="en-US" sz="3200">
                <a:solidFill>
                  <a:srgbClr val="242424"/>
                </a:solidFill>
                <a:latin typeface="Calibri" panose="020F0502020204030204" pitchFamily="34" charset="0"/>
              </a:rPr>
              <a:t>W</a:t>
            </a:r>
            <a:r>
              <a:rPr lang="en-US" sz="3200" b="0" i="0" u="none" strike="noStrike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ill there be handouts/patient friendly literature to review and give to patients explaining the purpose, dosage and administration of Doxy PEP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B5938-60AC-3DC3-F378-2A572149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How should </a:t>
            </a:r>
            <a:r>
              <a:rPr lang="en-US" sz="4400" b="0" i="0" u="none" strike="noStrike" dirty="0" err="1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doxyPEP</a:t>
            </a:r>
            <a:r>
              <a:rPr lang="en-US" sz="44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 be prescribed? </a:t>
            </a:r>
            <a:br>
              <a:rPr lang="en-US" sz="44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F4FD0-7B92-CB16-95E7-4BE83CBF0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How many pills should we give people at one time?  </a:t>
            </a:r>
          </a:p>
          <a:p>
            <a:pPr lvl="1"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How many refills? </a:t>
            </a:r>
          </a:p>
          <a:p>
            <a:pPr lvl="1"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How should patients take it if they have ongoing, daily exposures? </a:t>
            </a:r>
          </a:p>
          <a:p>
            <a:pPr lvl="1"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Doxycycline monohydrate vs </a:t>
            </a:r>
            <a:r>
              <a:rPr lang="en-US" sz="3200" b="0" i="0" u="none" strike="noStrike" dirty="0" err="1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hyclate</a:t>
            </a:r>
            <a:r>
              <a:rPr lang="en-US" sz="3200" b="0" i="0" u="none" strike="noStrike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 - is one preferred over the other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5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5800-B4CD-A4B2-07F6-5D4449043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Management of people taking </a:t>
            </a:r>
            <a:r>
              <a:rPr lang="en-US" sz="4400" b="0" i="0" u="none" strike="noStrike" dirty="0" err="1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doxyPEP</a:t>
            </a:r>
            <a:r>
              <a:rPr lang="en-US" sz="44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 </a:t>
            </a:r>
            <a:br>
              <a:rPr lang="en-US" sz="44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36A5D-6C28-9229-1DE2-E3095AFC1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How often should follow-up and STI screening be performed? </a:t>
            </a:r>
          </a:p>
          <a:p>
            <a:pPr lvl="1"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How should we manage confirmed exposures to STIs in people taking </a:t>
            </a:r>
            <a:r>
              <a:rPr lang="en-US" sz="3200" b="0" i="0" u="none" strike="noStrike" dirty="0" err="1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doxyPEP</a:t>
            </a:r>
            <a:r>
              <a:rPr lang="en-US" sz="32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? </a:t>
            </a:r>
          </a:p>
          <a:p>
            <a:pPr lvl="2">
              <a:spcBef>
                <a:spcPts val="0"/>
              </a:spcBef>
            </a:pPr>
            <a:r>
              <a:rPr lang="en-US" sz="28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Does this vary by the exposure (chlamydia versus gonorrhea versus syphilis)?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5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F6833-DE31-F81C-D49C-3500CA070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2623F-50E7-DC0B-D98C-661424B23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Awareness of </a:t>
            </a:r>
            <a:r>
              <a:rPr lang="en-US" sz="3200" b="0" i="0" u="none" strike="noStrike" dirty="0" err="1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doxyPEP</a:t>
            </a:r>
            <a:r>
              <a:rPr lang="en-US" sz="32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 – across patients, providers, staff </a:t>
            </a:r>
          </a:p>
          <a:p>
            <a:pPr lvl="1">
              <a:spcBef>
                <a:spcPts val="0"/>
              </a:spcBef>
            </a:pPr>
            <a:r>
              <a:rPr lang="en-US" sz="3200" b="0" i="0" u="none" strike="noStrike" dirty="0">
                <a:solidFill>
                  <a:srgbClr val="424242"/>
                </a:solidFill>
                <a:effectLst/>
                <a:latin typeface="Calibri" panose="020F0502020204030204" pitchFamily="34" charset="0"/>
              </a:rPr>
              <a:t>Concerns for development of antibiotic resistance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7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886B-EA2A-F61C-19E4-4CD03B04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</a:t>
            </a:r>
          </a:p>
        </p:txBody>
      </p:sp>
    </p:spTree>
    <p:extLst>
      <p:ext uri="{BB962C8B-B14F-4D97-AF65-F5344CB8AC3E}">
        <p14:creationId xmlns:p14="http://schemas.microsoft.com/office/powerpoint/2010/main" val="180942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289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Doxy PEP Implementation</vt:lpstr>
      <vt:lpstr>PowerPoint Presentation</vt:lpstr>
      <vt:lpstr>Who are doxyPEP candidates?  </vt:lpstr>
      <vt:lpstr>What information should be included in a discussion with patients about doxyPEP?  </vt:lpstr>
      <vt:lpstr>How should doxyPEP be prescribed?  </vt:lpstr>
      <vt:lpstr>Management of people taking doxyPEP  </vt:lpstr>
      <vt:lpstr>Barriers</vt:lpstr>
      <vt:lpstr>Final thought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Doxy PEP Implementation</dc:title>
  <dc:creator>Charurut Somboonwit</dc:creator>
  <cp:lastModifiedBy>Charurut Somboonwit</cp:lastModifiedBy>
  <cp:revision>3</cp:revision>
  <dcterms:created xsi:type="dcterms:W3CDTF">2023-06-13T14:13:57Z</dcterms:created>
  <dcterms:modified xsi:type="dcterms:W3CDTF">2023-06-13T14:24:01Z</dcterms:modified>
</cp:coreProperties>
</file>